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543E2-951B-4C80-8FAC-5A149EFF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CBCB09-F531-4BDD-ADFC-AEDA09A0C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59366C-E46F-4F88-B071-6D5115D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CF8317-878F-48CA-9068-AC6BE5DE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315C99-ED10-4278-96F0-15042CFE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3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91F4F-E390-4CFB-97B4-EB7BD757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4D86D2-0678-48D6-B67E-B43DA81DE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97F73E-A566-4945-8F3F-61621430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AB5AD1-AF4C-492A-BDDA-A6DBB47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2090E3-8060-4AA2-8BEF-1853D038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5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8D515D8-0E1B-4B05-928A-33A061EE9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18EAAAF-4869-4D4E-9BD8-0660C8103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EB7F9-DA7D-4E87-A936-9328B22F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C61F65-A856-41CB-A3D8-AF0AA31F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8BBF07-9E99-4847-99D8-FED19EE3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13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D5AF1-6800-4B89-9B55-1B08B7C2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CAAE66-7A98-4016-A643-2DDF8C16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B8F2D-1DE9-4BF8-8083-6BBA0C84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A0048B-52E6-473E-86F7-66FBB32F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CBEB9C-2DC8-42CE-BE44-294EAF2E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5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B6D70-35BF-469C-B8AA-DF5E66DA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8E8408-08C3-4071-BE84-03F5A0A02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43471B-2441-4428-A891-4E764EFA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7D0D04-17C2-4168-8B74-ADECCAD2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336386-B39A-4B63-AADE-4C56BE60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16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5DDEF-E994-4229-B5FF-368A173B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67C30D-9ABB-4304-BE3B-6D7D8E1DE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FDAF19-FEB3-43A9-9309-29D12BBCE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7754DF-D957-4E4E-9193-8EA22BA3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3BAD7D-C69F-4C93-827A-2360D203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0EA8CF-532B-4076-B651-D6B3B072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33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29D72-AB03-49A5-9C66-F0857005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A55033-303C-432B-A9BE-57A49167E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19ABB5-D5C4-4615-BB7A-FD43C4671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C2AF9AB-FFED-4379-8CC7-A486F3302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CB02616-C690-4519-B62E-3853B23B9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A7EB0B-2FDB-48E1-A326-8056E5CE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DB6E73A-57C7-4C4A-A5E0-15665ACE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2EC1FBE-2F16-4C33-BB2C-C105B7E8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5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33FB3-E799-43D6-881A-DCD54B17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BDEF8E-A081-475C-B653-382B0D74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B61D24-598E-4CEB-AB5D-FBF49701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DD9C0B-CC01-4146-8DC8-AC70D601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66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7FD5AD4-71D8-429D-BCBB-D7A9EA0E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859045-C1BC-446C-AD81-BDB1BA1C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03DCBE-8A2C-4082-B763-987C88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53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DCFB7-384D-4543-8747-F0491C00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E3C90E-95AA-45EB-BA2F-15F46309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FC33F1-AB53-42B8-B400-1AF6EFB78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0EFCAB-8AFE-426F-BBB8-FE2F886C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C36EF0-4B90-44B0-A2BB-1AF53AD0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889B0D-7FD2-4D7A-B9B0-46C422CD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93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2AACD-4448-4EC4-A6F9-0925DAFF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C5FC53-1E38-413F-83F9-7CD31F9E2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0CEA68D-4353-40CC-B0BF-9031ED15C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160002-1C41-4A10-BD85-12A315BC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43BA90-2F2E-4FB7-AB4A-BC47358B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1FED53-0FE4-4ACB-A326-7C4F0B61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70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3C52D5-762B-40F4-99FB-55856FC9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1450E7-C8E5-491E-AC38-D3539603F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F441DC-33CE-46C8-BF0A-B5654CFF9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B824-F1AE-4671-AEBC-1EBC111BFEF9}" type="datetimeFigureOut">
              <a:rPr lang="nl-NL" smtClean="0"/>
              <a:t>10-7-2017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13B075-A39E-4599-9133-83631B8C9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DDB6CF-A83D-4B17-9969-10B71FA9D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F6E06-74AC-4864-A1F9-E8ED2668FC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8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1635" y="967409"/>
            <a:ext cx="10694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frituurpan met een vermogen van 2200 W staat anderhalf uur aan. Een kWh kost vandaag €0,21</a:t>
            </a:r>
          </a:p>
          <a:p>
            <a:endParaRPr lang="nl-NL" sz="3200" dirty="0"/>
          </a:p>
          <a:p>
            <a:r>
              <a:rPr lang="nl-NL" sz="3200" dirty="0"/>
              <a:t>Bereken de </a:t>
            </a:r>
            <a:r>
              <a:rPr lang="nl-NL" sz="3200" dirty="0" err="1"/>
              <a:t>elekticiteitskosten</a:t>
            </a:r>
            <a:r>
              <a:rPr lang="nl-NL" sz="3200" dirty="0"/>
              <a:t> gedurende deze periode.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072" y="3485322"/>
            <a:ext cx="3770389" cy="3115547"/>
          </a:xfrm>
          <a:prstGeom prst="rect">
            <a:avLst/>
          </a:prstGeom>
        </p:spPr>
      </p:pic>
      <p:pic>
        <p:nvPicPr>
          <p:cNvPr id="4" name="Snagit_PPT2A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  <p:pic>
        <p:nvPicPr>
          <p:cNvPr id="5" name="Picture 2" descr="http://images.slideplayer.nl/8/2086816/slides/slide_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00939"/>
            <a:ext cx="4345193" cy="26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7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2A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  <p:pic>
        <p:nvPicPr>
          <p:cNvPr id="1026" name="Picture 2" descr="Afbeeldingsresultaat voor stijlt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48" y="4090174"/>
            <a:ext cx="4585252" cy="27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71061" y="1364974"/>
            <a:ext cx="1078726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Lois gebruikt haar stijltang gemiddeld drie minuten per dag.</a:t>
            </a:r>
          </a:p>
          <a:p>
            <a:r>
              <a:rPr lang="nl-NL" sz="3200" dirty="0"/>
              <a:t>Bereken de energiekosten per jaar als 1 kWh €0,21 kost.</a:t>
            </a:r>
          </a:p>
          <a:p>
            <a:r>
              <a:rPr lang="nl-NL" sz="3200" dirty="0"/>
              <a:t>Het vermogen van de tang is 230 W.</a:t>
            </a:r>
          </a:p>
          <a:p>
            <a:endParaRPr lang="nl-NL" sz="3200" dirty="0"/>
          </a:p>
          <a:p>
            <a:r>
              <a:rPr lang="nl-NL" sz="3200" dirty="0"/>
              <a:t> P = 230 W  </a:t>
            </a:r>
            <a:r>
              <a:rPr lang="nl-NL" sz="3200" dirty="0">
                <a:sym typeface="Wingdings" panose="05000000000000000000" pitchFamily="2" charset="2"/>
              </a:rPr>
              <a:t> 0,230 kW</a:t>
            </a:r>
          </a:p>
          <a:p>
            <a:r>
              <a:rPr lang="nl-NL" sz="3200" dirty="0">
                <a:sym typeface="Wingdings" panose="05000000000000000000" pitchFamily="2" charset="2"/>
              </a:rPr>
              <a:t> t = 365 dagen x 3 min = 1095 min</a:t>
            </a:r>
          </a:p>
          <a:p>
            <a:r>
              <a:rPr lang="nl-NL" sz="3200" dirty="0">
                <a:sym typeface="Wingdings" panose="05000000000000000000" pitchFamily="2" charset="2"/>
              </a:rPr>
              <a:t> t = 1095/60 = 18,25 h</a:t>
            </a:r>
          </a:p>
          <a:p>
            <a:endParaRPr lang="nl-NL" sz="3200" dirty="0">
              <a:sym typeface="Wingdings" panose="05000000000000000000" pitchFamily="2" charset="2"/>
            </a:endParaRPr>
          </a:p>
          <a:p>
            <a:r>
              <a:rPr lang="nl-NL" sz="3200" dirty="0">
                <a:sym typeface="Wingdings" panose="05000000000000000000" pitchFamily="2" charset="2"/>
              </a:rPr>
              <a:t> E = 0,230 x 18,25 = 4,2 kWh</a:t>
            </a:r>
          </a:p>
          <a:p>
            <a:r>
              <a:rPr lang="nl-NL" sz="3200" dirty="0">
                <a:sym typeface="Wingdings" panose="05000000000000000000" pitchFamily="2" charset="2"/>
              </a:rPr>
              <a:t> 4,2 x 0,21 = €0,88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1322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2A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  <p:pic>
        <p:nvPicPr>
          <p:cNvPr id="2050" name="Picture 2" descr="Afbeeldingsresultaat voor playstatio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64" y="3959275"/>
            <a:ext cx="5160935" cy="28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91548" y="1404730"/>
            <a:ext cx="68116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Dave gamet gemiddeld 4 uur per dag. Het vermogen van zijn ps-4 is 190 W.</a:t>
            </a:r>
          </a:p>
          <a:p>
            <a:r>
              <a:rPr lang="nl-NL" sz="3200" dirty="0"/>
              <a:t>Bereken de stroomkosten per maand als je weet dat 1 kWh €0,21 kost.</a:t>
            </a:r>
          </a:p>
          <a:p>
            <a:endParaRPr lang="nl-NL" sz="3200" dirty="0"/>
          </a:p>
        </p:txBody>
      </p:sp>
      <p:pic>
        <p:nvPicPr>
          <p:cNvPr id="6" name="Picture 2" descr="http://images.slideplayer.nl/8/2086816/slides/slide_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086559"/>
            <a:ext cx="4532243" cy="27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5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2A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  <p:pic>
        <p:nvPicPr>
          <p:cNvPr id="2050" name="Picture 2" descr="Afbeeldingsresultaat voor playstatio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48075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91548" y="1404730"/>
            <a:ext cx="68116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Dave gamet gemiddeld 4 uur per dag. Het vermogen van zijn ps-4 is 190 W.</a:t>
            </a:r>
          </a:p>
          <a:p>
            <a:r>
              <a:rPr lang="nl-NL" sz="3200" dirty="0"/>
              <a:t>Bereken de stroomkosten per maand als je weet dat 1 kWh €0,21 kost.</a:t>
            </a:r>
          </a:p>
          <a:p>
            <a:endParaRPr lang="nl-NL" sz="3200" dirty="0"/>
          </a:p>
          <a:p>
            <a:r>
              <a:rPr lang="nl-NL" sz="3200" dirty="0"/>
              <a:t>P  = 190 W </a:t>
            </a:r>
            <a:r>
              <a:rPr lang="nl-NL" sz="3200" dirty="0">
                <a:sym typeface="Wingdings" panose="05000000000000000000" pitchFamily="2" charset="2"/>
              </a:rPr>
              <a:t>  0,190 kW</a:t>
            </a:r>
          </a:p>
          <a:p>
            <a:r>
              <a:rPr lang="nl-NL" sz="3200" dirty="0">
                <a:sym typeface="Wingdings" panose="05000000000000000000" pitchFamily="2" charset="2"/>
              </a:rPr>
              <a:t> t = 30,5 x 24 = 732 h</a:t>
            </a:r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2438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2A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  <p:pic>
        <p:nvPicPr>
          <p:cNvPr id="2050" name="Picture 2" descr="Afbeeldingsresultaat voor playstatio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48075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5044" y="1019048"/>
            <a:ext cx="68116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Dave gamet gemiddeld 4 uur per dag. Het vermogen van zijn ps-4 is 190 W.</a:t>
            </a:r>
          </a:p>
          <a:p>
            <a:r>
              <a:rPr lang="nl-NL" sz="3200" dirty="0"/>
              <a:t>Bereken de stroomkosten per maand als je weet dat 1 kWh €0,21 kost.</a:t>
            </a:r>
          </a:p>
          <a:p>
            <a:endParaRPr lang="nl-NL" sz="3200" dirty="0"/>
          </a:p>
          <a:p>
            <a:r>
              <a:rPr lang="nl-NL" sz="3200" dirty="0"/>
              <a:t>P  = 190 W </a:t>
            </a:r>
            <a:r>
              <a:rPr lang="nl-NL" sz="3200" dirty="0">
                <a:sym typeface="Wingdings" panose="05000000000000000000" pitchFamily="2" charset="2"/>
              </a:rPr>
              <a:t>  0,190 kW</a:t>
            </a:r>
          </a:p>
          <a:p>
            <a:r>
              <a:rPr lang="nl-NL" sz="3200" dirty="0">
                <a:sym typeface="Wingdings" panose="05000000000000000000" pitchFamily="2" charset="2"/>
              </a:rPr>
              <a:t> t = 30,5 x 24 = 732 h</a:t>
            </a:r>
          </a:p>
          <a:p>
            <a:endParaRPr lang="nl-NL" sz="3200" dirty="0">
              <a:sym typeface="Wingdings" panose="05000000000000000000" pitchFamily="2" charset="2"/>
            </a:endParaRPr>
          </a:p>
          <a:p>
            <a:r>
              <a:rPr lang="nl-NL" sz="3200" dirty="0">
                <a:sym typeface="Wingdings" panose="05000000000000000000" pitchFamily="2" charset="2"/>
              </a:rPr>
              <a:t>E = P x t</a:t>
            </a:r>
          </a:p>
          <a:p>
            <a:r>
              <a:rPr lang="nl-NL" sz="3200" dirty="0">
                <a:sym typeface="Wingdings" panose="05000000000000000000" pitchFamily="2" charset="2"/>
              </a:rPr>
              <a:t>E = 0,190 x 732 = 139 kWh</a:t>
            </a:r>
          </a:p>
          <a:p>
            <a:r>
              <a:rPr lang="nl-NL" sz="3200" dirty="0"/>
              <a:t>Kosten: 139 x 0,21 = €29,21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243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1635" y="967409"/>
            <a:ext cx="10694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 frituurpan met een vermogen van 2200 W staat anderhalf uur aan. Een kWh kost vandaag €0,21</a:t>
            </a:r>
          </a:p>
          <a:p>
            <a:endParaRPr lang="nl-NL" sz="2400" dirty="0"/>
          </a:p>
          <a:p>
            <a:r>
              <a:rPr lang="nl-NL" sz="2400" dirty="0"/>
              <a:t>Bereken de </a:t>
            </a:r>
            <a:r>
              <a:rPr lang="nl-NL" sz="2400" dirty="0" err="1"/>
              <a:t>elekticiteitskosten</a:t>
            </a:r>
            <a:r>
              <a:rPr lang="nl-NL" sz="2400" dirty="0"/>
              <a:t> gedurende deze periode.</a:t>
            </a:r>
          </a:p>
          <a:p>
            <a:endParaRPr lang="nl-NL" sz="2400" dirty="0"/>
          </a:p>
          <a:p>
            <a:r>
              <a:rPr lang="nl-NL" sz="2400" dirty="0"/>
              <a:t>Gegeven:</a:t>
            </a:r>
          </a:p>
          <a:p>
            <a:r>
              <a:rPr lang="nl-NL" sz="2400" dirty="0"/>
              <a:t>P = 2200 W </a:t>
            </a:r>
            <a:r>
              <a:rPr lang="nl-NL" sz="2400" dirty="0">
                <a:sym typeface="Wingdings" panose="05000000000000000000" pitchFamily="2" charset="2"/>
              </a:rPr>
              <a:t> 2,200 kW</a:t>
            </a:r>
          </a:p>
          <a:p>
            <a:r>
              <a:rPr lang="nl-NL" sz="2400" dirty="0">
                <a:sym typeface="Wingdings" panose="05000000000000000000" pitchFamily="2" charset="2"/>
              </a:rPr>
              <a:t>T = 1,5 h</a:t>
            </a:r>
          </a:p>
          <a:p>
            <a:r>
              <a:rPr lang="nl-NL" sz="2400" dirty="0">
                <a:sym typeface="Wingdings" panose="05000000000000000000" pitchFamily="2" charset="2"/>
              </a:rPr>
              <a:t>Gevraagd: kosten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E = P x t    E = 2,200 x 1,5    3,30 kWh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072" y="3485322"/>
            <a:ext cx="3770389" cy="3115547"/>
          </a:xfrm>
          <a:prstGeom prst="rect">
            <a:avLst/>
          </a:prstGeom>
        </p:spPr>
      </p:pic>
      <p:pic>
        <p:nvPicPr>
          <p:cNvPr id="4" name="Snagit_PPT2A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9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1635" y="967409"/>
            <a:ext cx="10694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 frituurpan met een vermogen van 2200 W staat anderhalf uur aan. Een kWh kost vandaag €0,21</a:t>
            </a:r>
          </a:p>
          <a:p>
            <a:endParaRPr lang="nl-NL" sz="2400" dirty="0"/>
          </a:p>
          <a:p>
            <a:r>
              <a:rPr lang="nl-NL" sz="2400" dirty="0"/>
              <a:t>Bereken de </a:t>
            </a:r>
            <a:r>
              <a:rPr lang="nl-NL" sz="2400" dirty="0" err="1"/>
              <a:t>elekticiteitskosten</a:t>
            </a:r>
            <a:r>
              <a:rPr lang="nl-NL" sz="2400" dirty="0"/>
              <a:t> gedurende deze periode.</a:t>
            </a:r>
          </a:p>
          <a:p>
            <a:endParaRPr lang="nl-NL" sz="2400" dirty="0"/>
          </a:p>
          <a:p>
            <a:r>
              <a:rPr lang="nl-NL" sz="2400" dirty="0"/>
              <a:t>Gegeven:</a:t>
            </a:r>
          </a:p>
          <a:p>
            <a:r>
              <a:rPr lang="nl-NL" sz="2400" dirty="0"/>
              <a:t>P = 2200 W </a:t>
            </a:r>
            <a:r>
              <a:rPr lang="nl-NL" sz="2400" dirty="0">
                <a:sym typeface="Wingdings" panose="05000000000000000000" pitchFamily="2" charset="2"/>
              </a:rPr>
              <a:t> 2,200 kW</a:t>
            </a:r>
          </a:p>
          <a:p>
            <a:r>
              <a:rPr lang="nl-NL" sz="2400" dirty="0">
                <a:sym typeface="Wingdings" panose="05000000000000000000" pitchFamily="2" charset="2"/>
              </a:rPr>
              <a:t>T = 1,5 h</a:t>
            </a:r>
          </a:p>
          <a:p>
            <a:r>
              <a:rPr lang="nl-NL" sz="2400" dirty="0">
                <a:sym typeface="Wingdings" panose="05000000000000000000" pitchFamily="2" charset="2"/>
              </a:rPr>
              <a:t>Gevraagd: kosten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E = P x t    E = 2,200 x 1,5    3,30 kWh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Kost: 3,30 x €0,21  €0,66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072" y="3485322"/>
            <a:ext cx="3770389" cy="3115547"/>
          </a:xfrm>
          <a:prstGeom prst="rect">
            <a:avLst/>
          </a:prstGeom>
        </p:spPr>
      </p:pic>
      <p:pic>
        <p:nvPicPr>
          <p:cNvPr id="4" name="Snagit_PPT2A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1635" y="967409"/>
            <a:ext cx="10694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Mats is drie weken naar Spanje en laat per ongeluk zijn computer met een vermogen van 240 W aanstaan.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Bereken de elektriciteitskosten  €___________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0417" y="4461037"/>
            <a:ext cx="3379718" cy="2396963"/>
          </a:xfrm>
          <a:prstGeom prst="rect">
            <a:avLst/>
          </a:prstGeom>
        </p:spPr>
      </p:pic>
      <p:pic>
        <p:nvPicPr>
          <p:cNvPr id="5" name="Snagit_PPT2A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  <p:pic>
        <p:nvPicPr>
          <p:cNvPr id="6" name="Picture 2" descr="http://images.slideplayer.nl/8/2086816/slides/slide_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086559"/>
            <a:ext cx="4532243" cy="27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2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1635" y="967409"/>
            <a:ext cx="10694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Mats is drie weken naar Spanje en laat per ongeluk zijn computer met een vermogen van 240 W aanstaan.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Bereken de elektriciteitskosten  €___________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Gegeven:</a:t>
            </a:r>
          </a:p>
          <a:p>
            <a:r>
              <a:rPr lang="nl-NL" sz="2400" dirty="0">
                <a:sym typeface="Wingdings" panose="05000000000000000000" pitchFamily="2" charset="2"/>
              </a:rPr>
              <a:t>P = 240 W    0,24 kW</a:t>
            </a:r>
          </a:p>
          <a:p>
            <a:r>
              <a:rPr lang="nl-NL" sz="2400" dirty="0">
                <a:sym typeface="Wingdings" panose="05000000000000000000" pitchFamily="2" charset="2"/>
              </a:rPr>
              <a:t>T = 3 weken    3 x 7 = 21 dagen   21 x 24 =  504 h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0417" y="4461037"/>
            <a:ext cx="3379718" cy="2396963"/>
          </a:xfrm>
          <a:prstGeom prst="rect">
            <a:avLst/>
          </a:prstGeom>
        </p:spPr>
      </p:pic>
      <p:pic>
        <p:nvPicPr>
          <p:cNvPr id="5" name="Snagit_PPT2A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8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1635" y="967409"/>
            <a:ext cx="10694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Mats is drie weken naar Spanje en laat per ongeluk zijn computer met een vermogen van 240 W aanstaan.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Bereken de elektriciteitskosten  €___________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Gegeven:</a:t>
            </a:r>
          </a:p>
          <a:p>
            <a:r>
              <a:rPr lang="nl-NL" sz="2400" dirty="0">
                <a:sym typeface="Wingdings" panose="05000000000000000000" pitchFamily="2" charset="2"/>
              </a:rPr>
              <a:t>P = 240 W    0,24 kW</a:t>
            </a:r>
          </a:p>
          <a:p>
            <a:r>
              <a:rPr lang="nl-NL" sz="2400" dirty="0">
                <a:sym typeface="Wingdings" panose="05000000000000000000" pitchFamily="2" charset="2"/>
              </a:rPr>
              <a:t>T = 3 weken    3 x 7 = 21 dagen   21 x 24 =  504 h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E = P x t    E = 0,24 x 504    E = 121 kWh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0417" y="4461037"/>
            <a:ext cx="3379718" cy="2396963"/>
          </a:xfrm>
          <a:prstGeom prst="rect">
            <a:avLst/>
          </a:prstGeom>
        </p:spPr>
      </p:pic>
      <p:pic>
        <p:nvPicPr>
          <p:cNvPr id="5" name="Snagit_PPT2A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1635" y="967409"/>
            <a:ext cx="10694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Mats is drie weken naar Spanje en laat per ongeluk zijn computer met een vermogen van 240 W aanstaan.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Bereken de elektriciteitskosten  €___________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Gegeven:</a:t>
            </a:r>
          </a:p>
          <a:p>
            <a:r>
              <a:rPr lang="nl-NL" sz="2400" dirty="0">
                <a:sym typeface="Wingdings" panose="05000000000000000000" pitchFamily="2" charset="2"/>
              </a:rPr>
              <a:t>P = 240 W    0,24 kW</a:t>
            </a:r>
          </a:p>
          <a:p>
            <a:r>
              <a:rPr lang="nl-NL" sz="2400" dirty="0">
                <a:sym typeface="Wingdings" panose="05000000000000000000" pitchFamily="2" charset="2"/>
              </a:rPr>
              <a:t>T = 3 weken    3 x 7 = 21 dagen   21 x 24 =  504 h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E = P x t    E = 0,24 x 504    E = 121 kWh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/>
              <a:t>Kost: 121 x €0,21  =  €25,40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0417" y="4461037"/>
            <a:ext cx="3379718" cy="2396963"/>
          </a:xfrm>
          <a:prstGeom prst="rect">
            <a:avLst/>
          </a:prstGeom>
        </p:spPr>
      </p:pic>
      <p:pic>
        <p:nvPicPr>
          <p:cNvPr id="5" name="Snagit_PPT2A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2A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  <p:pic>
        <p:nvPicPr>
          <p:cNvPr id="1026" name="Picture 2" descr="Afbeeldingsresultaat voor stijlt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48" y="4090174"/>
            <a:ext cx="4585252" cy="27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71061" y="1364974"/>
            <a:ext cx="10787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Lois gebruikt haar stijltang gemiddeld drie minuten per dag.</a:t>
            </a:r>
          </a:p>
          <a:p>
            <a:r>
              <a:rPr lang="nl-NL" sz="3200" dirty="0"/>
              <a:t>Bereken de energiekosten per jaar als 1 kWh €0,21 kost</a:t>
            </a:r>
          </a:p>
          <a:p>
            <a:r>
              <a:rPr lang="nl-NL" sz="3200" dirty="0"/>
              <a:t>Het vermogen van de tang is 230 W.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8" name="Picture 2" descr="http://images.slideplayer.nl/8/2086816/slides/slide_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086559"/>
            <a:ext cx="4532243" cy="27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5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2A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0000" cy="1019048"/>
          </a:xfrm>
          <a:prstGeom prst="rect">
            <a:avLst/>
          </a:prstGeom>
        </p:spPr>
      </p:pic>
      <p:pic>
        <p:nvPicPr>
          <p:cNvPr id="1026" name="Picture 2" descr="Afbeeldingsresultaat voor stijlt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48" y="4090174"/>
            <a:ext cx="4585252" cy="27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71061" y="1364974"/>
            <a:ext cx="107872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Lois gebruikt haar stijltang gemiddeld drie minuten per dag.</a:t>
            </a:r>
          </a:p>
          <a:p>
            <a:r>
              <a:rPr lang="nl-NL" sz="3200" dirty="0"/>
              <a:t>Bereken de energiekosten per jaar als 1 kWh €0,21 kost.</a:t>
            </a:r>
          </a:p>
          <a:p>
            <a:r>
              <a:rPr lang="nl-NL" sz="3200" dirty="0"/>
              <a:t>Het vermogen van de tang is 230 W.</a:t>
            </a:r>
          </a:p>
          <a:p>
            <a:endParaRPr lang="nl-NL" sz="3200" dirty="0"/>
          </a:p>
          <a:p>
            <a:r>
              <a:rPr lang="nl-NL" sz="3200" dirty="0"/>
              <a:t> P = 230 W  </a:t>
            </a:r>
            <a:r>
              <a:rPr lang="nl-NL" sz="3200" dirty="0">
                <a:sym typeface="Wingdings" panose="05000000000000000000" pitchFamily="2" charset="2"/>
              </a:rPr>
              <a:t> 0,230 kW</a:t>
            </a:r>
          </a:p>
          <a:p>
            <a:r>
              <a:rPr lang="nl-NL" sz="3200" dirty="0">
                <a:sym typeface="Wingdings" panose="05000000000000000000" pitchFamily="2" charset="2"/>
              </a:rPr>
              <a:t> t = 365 dagen x 3 min = 1095 min</a:t>
            </a:r>
          </a:p>
          <a:p>
            <a:r>
              <a:rPr lang="nl-NL" sz="3200" dirty="0">
                <a:sym typeface="Wingdings" panose="05000000000000000000" pitchFamily="2" charset="2"/>
              </a:rPr>
              <a:t> t = 1095/60 = 18,25 h</a:t>
            </a:r>
          </a:p>
          <a:p>
            <a:endParaRPr lang="nl-NL" sz="3200" dirty="0">
              <a:sym typeface="Wingdings" panose="05000000000000000000" pitchFamily="2" charset="2"/>
            </a:endParaRPr>
          </a:p>
          <a:p>
            <a:r>
              <a:rPr lang="nl-NL" sz="3200" dirty="0">
                <a:sym typeface="Wingdings" panose="05000000000000000000" pitchFamily="2" charset="2"/>
              </a:rPr>
              <a:t> </a:t>
            </a:r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685392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679</Words>
  <Application>Microsoft Office PowerPoint</Application>
  <PresentationFormat>Breedbeeld</PresentationFormat>
  <Paragraphs>95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René van Krieken</dc:creator>
  <cp:lastModifiedBy>René van Krieken</cp:lastModifiedBy>
  <cp:revision>1</cp:revision>
  <dcterms:created xsi:type="dcterms:W3CDTF">2017-07-10T06:50:04Z</dcterms:created>
  <dcterms:modified xsi:type="dcterms:W3CDTF">2017-07-10T09:33:41Z</dcterms:modified>
</cp:coreProperties>
</file>